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1" r:id="rId2"/>
    <p:sldId id="267" r:id="rId3"/>
    <p:sldId id="277" r:id="rId4"/>
    <p:sldId id="268" r:id="rId5"/>
    <p:sldId id="269" r:id="rId6"/>
    <p:sldId id="271" r:id="rId7"/>
    <p:sldId id="272" r:id="rId8"/>
    <p:sldId id="270" r:id="rId9"/>
    <p:sldId id="273" r:id="rId10"/>
    <p:sldId id="274" r:id="rId11"/>
    <p:sldId id="275" r:id="rId12"/>
    <p:sldId id="276" r:id="rId13"/>
    <p:sldId id="278" r:id="rId14"/>
  </p:sldIdLst>
  <p:sldSz cx="12192000" cy="6858000"/>
  <p:notesSz cx="6865938" cy="9998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4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9109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4366C2B0-7405-46D4-BCEE-CC614E389F76}" type="datetimeFigureOut">
              <a:rPr lang="fr-CH" smtClean="0"/>
              <a:t>29.03.2018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AB1242E5-74B0-4115-AB27-492B037D017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72278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ED2C149F-183B-474A-B9DC-5B6CCF6E7861}" type="datetimeFigureOut">
              <a:rPr lang="fr-CH" smtClean="0"/>
              <a:t>29.03.2018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fr-CH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DFF092E3-E7AF-4789-8703-0A3FC5B242C6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87411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92E3-E7AF-4789-8703-0A3FC5B242C6}" type="slidenum">
              <a:rPr lang="fr-CH" smtClean="0"/>
              <a:t>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142565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92E3-E7AF-4789-8703-0A3FC5B242C6}" type="slidenum">
              <a:rPr lang="fr-CH" smtClean="0"/>
              <a:t>10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068323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92E3-E7AF-4789-8703-0A3FC5B242C6}" type="slidenum">
              <a:rPr lang="fr-CH" smtClean="0"/>
              <a:t>11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822149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92E3-E7AF-4789-8703-0A3FC5B242C6}" type="slidenum">
              <a:rPr lang="fr-CH" smtClean="0"/>
              <a:t>12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845944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92E3-E7AF-4789-8703-0A3FC5B242C6}" type="slidenum">
              <a:rPr lang="fr-CH" smtClean="0"/>
              <a:t>13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19872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92E3-E7AF-4789-8703-0A3FC5B242C6}" type="slidenum">
              <a:rPr lang="fr-CH" smtClean="0"/>
              <a:t>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85625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92E3-E7AF-4789-8703-0A3FC5B242C6}" type="slidenum">
              <a:rPr lang="fr-CH" smtClean="0"/>
              <a:t>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30438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92E3-E7AF-4789-8703-0A3FC5B242C6}" type="slidenum">
              <a:rPr lang="fr-CH" smtClean="0"/>
              <a:t>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78283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92E3-E7AF-4789-8703-0A3FC5B242C6}" type="slidenum">
              <a:rPr lang="fr-CH" smtClean="0"/>
              <a:t>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12592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92E3-E7AF-4789-8703-0A3FC5B242C6}" type="slidenum">
              <a:rPr lang="fr-CH" smtClean="0"/>
              <a:t>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14496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92E3-E7AF-4789-8703-0A3FC5B242C6}" type="slidenum">
              <a:rPr lang="fr-CH" smtClean="0"/>
              <a:t>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190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92E3-E7AF-4789-8703-0A3FC5B242C6}" type="slidenum">
              <a:rPr lang="fr-CH" smtClean="0"/>
              <a:t>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22042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92E3-E7AF-4789-8703-0A3FC5B242C6}" type="slidenum">
              <a:rPr lang="fr-CH" smtClean="0"/>
              <a:t>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78262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3/29/2018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3/29/2018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3/29/2018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3/29/2018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3/29/2018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3/29/2018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28338" y="1101844"/>
            <a:ext cx="10122645" cy="3329581"/>
          </a:xfrm>
        </p:spPr>
        <p:txBody>
          <a:bodyPr/>
          <a:lstStyle/>
          <a:p>
            <a:r>
              <a:rPr lang="fr-CH" dirty="0" smtClean="0">
                <a:latin typeface="Californian FB" panose="0207040306080B030204" pitchFamily="18" charset="0"/>
              </a:rPr>
              <a:t>Confiance en soi</a:t>
            </a:r>
            <a:br>
              <a:rPr lang="fr-CH" dirty="0" smtClean="0">
                <a:latin typeface="Californian FB" panose="0207040306080B030204" pitchFamily="18" charset="0"/>
              </a:rPr>
            </a:br>
            <a:r>
              <a:rPr lang="fr-CH" dirty="0" smtClean="0">
                <a:latin typeface="Californian FB" panose="0207040306080B030204" pitchFamily="18" charset="0"/>
              </a:rPr>
              <a:t>Estime de soi</a:t>
            </a:r>
            <a:endParaRPr lang="fr-CH" dirty="0">
              <a:latin typeface="Californian FB" panose="0207040306080B030204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 rot="20884698">
            <a:off x="6183453" y="2667716"/>
            <a:ext cx="8825658" cy="861420"/>
          </a:xfrm>
        </p:spPr>
        <p:txBody>
          <a:bodyPr>
            <a:noAutofit/>
          </a:bodyPr>
          <a:lstStyle/>
          <a:p>
            <a:r>
              <a:rPr lang="fr-CH" sz="4000" dirty="0" smtClean="0">
                <a:solidFill>
                  <a:srgbClr val="FF0000"/>
                </a:solidFill>
              </a:rPr>
              <a:t>Ecole</a:t>
            </a:r>
            <a:endParaRPr lang="fr-CH" sz="4000" dirty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432691" y="118413"/>
            <a:ext cx="51635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dirty="0" smtClean="0"/>
              <a:t>13 mars 2018</a:t>
            </a:r>
          </a:p>
          <a:p>
            <a:r>
              <a:rPr lang="fr-CH" sz="3200" dirty="0" err="1" smtClean="0"/>
              <a:t>Miège-Veyras-Venthône</a:t>
            </a:r>
            <a:endParaRPr lang="fr-CH" sz="3200" dirty="0"/>
          </a:p>
        </p:txBody>
      </p:sp>
      <p:sp>
        <p:nvSpPr>
          <p:cNvPr id="6" name="ZoneTexte 5"/>
          <p:cNvSpPr txBox="1"/>
          <p:nvPr/>
        </p:nvSpPr>
        <p:spPr>
          <a:xfrm>
            <a:off x="434318" y="5723284"/>
            <a:ext cx="110983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dirty="0" smtClean="0"/>
              <a:t>Theytaz Vincent (éducateur social – coach)</a:t>
            </a:r>
          </a:p>
          <a:p>
            <a:pPr marL="285750" indent="-285750">
              <a:buFontTx/>
              <a:buChar char="-"/>
            </a:pPr>
            <a:r>
              <a:rPr lang="fr-CH" sz="1200" dirty="0" smtClean="0"/>
              <a:t>Intervenant au Centre de Compétences en Education et Relations humaines à Sierre</a:t>
            </a:r>
          </a:p>
          <a:p>
            <a:pPr marL="285750" indent="-285750">
              <a:buFontTx/>
              <a:buChar char="-"/>
            </a:pPr>
            <a:r>
              <a:rPr lang="fr-CH" sz="1200" dirty="0" smtClean="0"/>
              <a:t>Directeur de la Course des Cinq 4000, Sierre-</a:t>
            </a:r>
            <a:r>
              <a:rPr lang="fr-CH" sz="1200" dirty="0" err="1" smtClean="0"/>
              <a:t>Zinal</a:t>
            </a:r>
            <a:endParaRPr lang="fr-CH" sz="1200" dirty="0" smtClean="0"/>
          </a:p>
          <a:p>
            <a:pPr marL="285750" indent="-285750">
              <a:buFontTx/>
              <a:buChar char="-"/>
            </a:pPr>
            <a:r>
              <a:rPr lang="fr-CH" sz="1200" dirty="0" smtClean="0"/>
              <a:t>Président Association Trait d’Union</a:t>
            </a:r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4873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0887" y="3177539"/>
            <a:ext cx="8825658" cy="3329581"/>
          </a:xfrm>
        </p:spPr>
        <p:txBody>
          <a:bodyPr/>
          <a:lstStyle/>
          <a:p>
            <a:r>
              <a:rPr lang="fr-CH" dirty="0" smtClean="0"/>
              <a:t>CCER</a:t>
            </a:r>
            <a:endParaRPr lang="fr-CH" i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37846" y="6128657"/>
            <a:ext cx="8825658" cy="861420"/>
          </a:xfrm>
        </p:spPr>
        <p:txBody>
          <a:bodyPr>
            <a:normAutofit/>
          </a:bodyPr>
          <a:lstStyle/>
          <a:p>
            <a:r>
              <a:rPr lang="fr-CH" sz="3600" dirty="0" smtClean="0"/>
              <a:t>Sierre région </a:t>
            </a:r>
            <a:endParaRPr lang="fr-CH" sz="36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9611" y="5735431"/>
            <a:ext cx="877900" cy="78645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03009" y="1055649"/>
            <a:ext cx="39594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 smtClean="0"/>
              <a:t>Comment apporter un cadre de travail favorable?</a:t>
            </a:r>
            <a:endParaRPr lang="fr-CH" sz="2800" dirty="0"/>
          </a:p>
        </p:txBody>
      </p:sp>
      <p:sp>
        <p:nvSpPr>
          <p:cNvPr id="9" name="ZoneTexte 8"/>
          <p:cNvSpPr txBox="1"/>
          <p:nvPr/>
        </p:nvSpPr>
        <p:spPr>
          <a:xfrm>
            <a:off x="4583716" y="270819"/>
            <a:ext cx="53860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CH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Cadre de travail:</a:t>
            </a:r>
          </a:p>
          <a:p>
            <a:pPr algn="just"/>
            <a:endParaRPr lang="fr-CH" sz="4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29200" y="1387310"/>
            <a:ext cx="5048250" cy="16848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5400" dirty="0" smtClean="0"/>
              <a:t>Motivation / intérêt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29200" y="3208802"/>
            <a:ext cx="5071751" cy="17079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5400" dirty="0" smtClean="0"/>
              <a:t>Contexte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15095" y="5053389"/>
            <a:ext cx="5062355" cy="1667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5400" dirty="0" smtClean="0"/>
              <a:t>Entourage</a:t>
            </a:r>
          </a:p>
        </p:txBody>
      </p:sp>
    </p:spTree>
    <p:extLst>
      <p:ext uri="{BB962C8B-B14F-4D97-AF65-F5344CB8AC3E}">
        <p14:creationId xmlns:p14="http://schemas.microsoft.com/office/powerpoint/2010/main" val="264403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0887" y="3177539"/>
            <a:ext cx="8825658" cy="3329581"/>
          </a:xfrm>
        </p:spPr>
        <p:txBody>
          <a:bodyPr/>
          <a:lstStyle/>
          <a:p>
            <a:r>
              <a:rPr lang="fr-CH" dirty="0" smtClean="0"/>
              <a:t>CCER</a:t>
            </a:r>
            <a:endParaRPr lang="fr-CH" i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37846" y="6128657"/>
            <a:ext cx="8825658" cy="861420"/>
          </a:xfrm>
        </p:spPr>
        <p:txBody>
          <a:bodyPr>
            <a:normAutofit/>
          </a:bodyPr>
          <a:lstStyle/>
          <a:p>
            <a:r>
              <a:rPr lang="fr-CH" sz="3600" dirty="0" smtClean="0"/>
              <a:t>Sierre région </a:t>
            </a:r>
            <a:endParaRPr lang="fr-CH" sz="36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9611" y="5735431"/>
            <a:ext cx="877900" cy="78645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03009" y="1055649"/>
            <a:ext cx="39594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 smtClean="0"/>
              <a:t>Comment apporter un cadre de travail favorable?</a:t>
            </a:r>
            <a:endParaRPr lang="fr-CH" sz="2800" dirty="0"/>
          </a:p>
        </p:txBody>
      </p:sp>
      <p:sp>
        <p:nvSpPr>
          <p:cNvPr id="9" name="ZoneTexte 8"/>
          <p:cNvSpPr txBox="1"/>
          <p:nvPr/>
        </p:nvSpPr>
        <p:spPr>
          <a:xfrm>
            <a:off x="4429382" y="1608416"/>
            <a:ext cx="620326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CH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Règle des 3C:</a:t>
            </a:r>
          </a:p>
          <a:p>
            <a:pPr marL="685800" indent="-685800" algn="just">
              <a:buFontTx/>
              <a:buChar char="-"/>
            </a:pPr>
            <a:r>
              <a:rPr lang="fr-CH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Clarté</a:t>
            </a:r>
          </a:p>
          <a:p>
            <a:pPr marL="685800" indent="-685800" algn="just">
              <a:buFontTx/>
              <a:buChar char="-"/>
            </a:pPr>
            <a:r>
              <a:rPr lang="fr-CH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Conviction</a:t>
            </a:r>
          </a:p>
          <a:p>
            <a:pPr marL="685800" indent="-685800" algn="just">
              <a:buFontTx/>
              <a:buChar char="-"/>
            </a:pPr>
            <a:r>
              <a:rPr lang="fr-CH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Continuité </a:t>
            </a:r>
          </a:p>
          <a:p>
            <a:pPr algn="just"/>
            <a:endParaRPr lang="fr-CH" sz="4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83716" y="65752"/>
            <a:ext cx="5062096" cy="1551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5400" dirty="0" smtClean="0"/>
              <a:t>Entourage</a:t>
            </a:r>
          </a:p>
        </p:txBody>
      </p:sp>
    </p:spTree>
    <p:extLst>
      <p:ext uri="{BB962C8B-B14F-4D97-AF65-F5344CB8AC3E}">
        <p14:creationId xmlns:p14="http://schemas.microsoft.com/office/powerpoint/2010/main" val="372017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0887" y="3177539"/>
            <a:ext cx="8825658" cy="3329581"/>
          </a:xfrm>
        </p:spPr>
        <p:txBody>
          <a:bodyPr/>
          <a:lstStyle/>
          <a:p>
            <a:r>
              <a:rPr lang="fr-CH" dirty="0" smtClean="0"/>
              <a:t>CCER</a:t>
            </a:r>
            <a:endParaRPr lang="fr-CH" i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37846" y="6128657"/>
            <a:ext cx="8825658" cy="861420"/>
          </a:xfrm>
        </p:spPr>
        <p:txBody>
          <a:bodyPr>
            <a:normAutofit/>
          </a:bodyPr>
          <a:lstStyle/>
          <a:p>
            <a:r>
              <a:rPr lang="fr-CH" sz="3600" dirty="0" smtClean="0"/>
              <a:t>Sierre région </a:t>
            </a:r>
            <a:endParaRPr lang="fr-CH" sz="36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9611" y="5735431"/>
            <a:ext cx="877900" cy="78645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03010" y="1055649"/>
            <a:ext cx="35117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 smtClean="0"/>
              <a:t>Mon enfant est délaissé par ses camarades?</a:t>
            </a:r>
            <a:endParaRPr lang="fr-CH" sz="2800" dirty="0"/>
          </a:p>
        </p:txBody>
      </p:sp>
      <p:sp>
        <p:nvSpPr>
          <p:cNvPr id="9" name="ZoneTexte 8"/>
          <p:cNvSpPr txBox="1"/>
          <p:nvPr/>
        </p:nvSpPr>
        <p:spPr>
          <a:xfrm>
            <a:off x="2899954" y="363754"/>
            <a:ext cx="9014445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just">
              <a:buFontTx/>
              <a:buChar char="-"/>
            </a:pPr>
            <a:r>
              <a:rPr lang="fr-CH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Quel est son ressenti</a:t>
            </a:r>
          </a:p>
          <a:p>
            <a:pPr marL="685800" indent="-685800" algn="just">
              <a:buFontTx/>
              <a:buChar char="-"/>
            </a:pPr>
            <a:r>
              <a:rPr lang="fr-CH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Éviter les solutions toutes faites </a:t>
            </a:r>
          </a:p>
          <a:p>
            <a:pPr marL="685800" indent="-685800" algn="just">
              <a:buFontTx/>
              <a:buChar char="-"/>
            </a:pPr>
            <a:r>
              <a:rPr lang="fr-CH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Distance du parent (écoute active)</a:t>
            </a:r>
          </a:p>
          <a:p>
            <a:pPr marL="685800" indent="-685800" algn="just">
              <a:buFontTx/>
              <a:buChar char="-"/>
            </a:pPr>
            <a:r>
              <a:rPr lang="fr-CH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Attente de l’enfant; son action</a:t>
            </a:r>
          </a:p>
          <a:p>
            <a:pPr marL="685800" indent="-685800" algn="just">
              <a:buFontTx/>
              <a:buChar char="-"/>
            </a:pPr>
            <a:r>
              <a:rPr lang="fr-CH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Climat permettant lien avec l’adulte (3P)</a:t>
            </a:r>
          </a:p>
          <a:p>
            <a:pPr algn="just"/>
            <a:endParaRPr lang="fr-CH" sz="4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85800" indent="-685800" algn="just">
              <a:buFontTx/>
              <a:buChar char="-"/>
            </a:pPr>
            <a:endParaRPr lang="fr-CH" sz="4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606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03010" y="3779520"/>
            <a:ext cx="3933561" cy="2779847"/>
          </a:xfrm>
        </p:spPr>
        <p:txBody>
          <a:bodyPr/>
          <a:lstStyle/>
          <a:p>
            <a:r>
              <a:rPr lang="fr-CH" dirty="0" smtClean="0"/>
              <a:t>CCER</a:t>
            </a:r>
            <a:endParaRPr lang="fr-CH" i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37846" y="6128657"/>
            <a:ext cx="8825658" cy="861420"/>
          </a:xfrm>
        </p:spPr>
        <p:txBody>
          <a:bodyPr>
            <a:normAutofit/>
          </a:bodyPr>
          <a:lstStyle/>
          <a:p>
            <a:r>
              <a:rPr lang="fr-CH" sz="3600" dirty="0" smtClean="0"/>
              <a:t>Sierre région </a:t>
            </a:r>
            <a:endParaRPr lang="fr-CH" sz="36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9611" y="5735431"/>
            <a:ext cx="877900" cy="786452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2943497" y="924867"/>
            <a:ext cx="901444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just">
              <a:buFontTx/>
              <a:buChar char="-"/>
            </a:pPr>
            <a:endParaRPr lang="fr-CH" sz="4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85800" indent="-685800" algn="just">
              <a:buFontTx/>
              <a:buChar char="-"/>
            </a:pPr>
            <a:r>
              <a:rPr lang="fr-CH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J’apprends par mes erreurs</a:t>
            </a:r>
          </a:p>
          <a:p>
            <a:pPr algn="just"/>
            <a:r>
              <a:rPr lang="fr-CH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just"/>
            <a:endParaRPr lang="fr-CH" sz="4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85800" indent="-685800" algn="just">
              <a:buFontTx/>
              <a:buChar char="-"/>
            </a:pPr>
            <a:endParaRPr lang="fr-CH" sz="4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589419" y="2694582"/>
            <a:ext cx="60837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Une défaite n’est pas un échec du moment qu’on décide de se relever. </a:t>
            </a:r>
            <a:r>
              <a:rPr lang="fr-CH" dirty="0" smtClean="0"/>
              <a:t>(auteur inconnu)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80252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0887" y="3177539"/>
            <a:ext cx="8825658" cy="3329581"/>
          </a:xfrm>
        </p:spPr>
        <p:txBody>
          <a:bodyPr/>
          <a:lstStyle/>
          <a:p>
            <a:r>
              <a:rPr lang="fr-CH" dirty="0" smtClean="0"/>
              <a:t>CCER</a:t>
            </a:r>
            <a:endParaRPr lang="fr-CH" i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37846" y="6128657"/>
            <a:ext cx="8825658" cy="861420"/>
          </a:xfrm>
        </p:spPr>
        <p:txBody>
          <a:bodyPr>
            <a:normAutofit/>
          </a:bodyPr>
          <a:lstStyle/>
          <a:p>
            <a:r>
              <a:rPr lang="fr-CH" sz="3600" dirty="0" smtClean="0"/>
              <a:t>Sierre région </a:t>
            </a:r>
            <a:endParaRPr lang="fr-CH" sz="36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9611" y="5735431"/>
            <a:ext cx="877900" cy="786452"/>
          </a:xfrm>
          <a:prstGeom prst="rect">
            <a:avLst/>
          </a:prstGeom>
        </p:spPr>
      </p:pic>
      <p:sp>
        <p:nvSpPr>
          <p:cNvPr id="10" name="Rectangle à coins arrondis 9"/>
          <p:cNvSpPr/>
          <p:nvPr/>
        </p:nvSpPr>
        <p:spPr>
          <a:xfrm>
            <a:off x="1543050" y="1171575"/>
            <a:ext cx="4162425" cy="18669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 smtClean="0"/>
              <a:t>Confiance en Soi</a:t>
            </a:r>
            <a:endParaRPr lang="fr-CH" sz="4400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6105525" y="1171575"/>
            <a:ext cx="4162425" cy="18669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 smtClean="0"/>
              <a:t>Estime de </a:t>
            </a:r>
          </a:p>
          <a:p>
            <a:pPr algn="ctr"/>
            <a:r>
              <a:rPr lang="fr-CH" sz="4400" dirty="0" smtClean="0"/>
              <a:t>Soi</a:t>
            </a:r>
            <a:endParaRPr lang="fr-CH" sz="4400" dirty="0"/>
          </a:p>
        </p:txBody>
      </p:sp>
      <p:sp>
        <p:nvSpPr>
          <p:cNvPr id="12" name="ZoneTexte 11"/>
          <p:cNvSpPr txBox="1"/>
          <p:nvPr/>
        </p:nvSpPr>
        <p:spPr>
          <a:xfrm>
            <a:off x="1543050" y="3506348"/>
            <a:ext cx="41507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- </a:t>
            </a:r>
            <a:r>
              <a:rPr lang="fr-CH" sz="3200" dirty="0" smtClean="0"/>
              <a:t>Comment je me considère capable</a:t>
            </a:r>
            <a:endParaRPr lang="fr-CH" sz="3200" dirty="0"/>
          </a:p>
        </p:txBody>
      </p:sp>
      <p:sp>
        <p:nvSpPr>
          <p:cNvPr id="13" name="ZoneTexte 12"/>
          <p:cNvSpPr txBox="1"/>
          <p:nvPr/>
        </p:nvSpPr>
        <p:spPr>
          <a:xfrm>
            <a:off x="6362700" y="3506348"/>
            <a:ext cx="41507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- </a:t>
            </a:r>
            <a:r>
              <a:rPr lang="fr-CH" sz="3200" dirty="0" smtClean="0"/>
              <a:t>Comment je me considère valable</a:t>
            </a:r>
            <a:endParaRPr lang="fr-CH" sz="3200" dirty="0"/>
          </a:p>
        </p:txBody>
      </p:sp>
      <p:cxnSp>
        <p:nvCxnSpPr>
          <p:cNvPr id="19" name="Connecteur en arc 18"/>
          <p:cNvCxnSpPr/>
          <p:nvPr/>
        </p:nvCxnSpPr>
        <p:spPr>
          <a:xfrm rot="16200000" flipH="1">
            <a:off x="2665752" y="2600173"/>
            <a:ext cx="1238250" cy="667054"/>
          </a:xfrm>
          <a:prstGeom prst="curvedConnector3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en arc 19"/>
          <p:cNvCxnSpPr/>
          <p:nvPr/>
        </p:nvCxnSpPr>
        <p:spPr>
          <a:xfrm rot="16200000" flipH="1">
            <a:off x="7234085" y="2600173"/>
            <a:ext cx="1238250" cy="667054"/>
          </a:xfrm>
          <a:prstGeom prst="curvedConnector3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992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0887" y="3177539"/>
            <a:ext cx="8825658" cy="3329581"/>
          </a:xfrm>
        </p:spPr>
        <p:txBody>
          <a:bodyPr/>
          <a:lstStyle/>
          <a:p>
            <a:r>
              <a:rPr lang="fr-CH" dirty="0" smtClean="0"/>
              <a:t>CCER</a:t>
            </a:r>
            <a:endParaRPr lang="fr-CH" i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37846" y="6128657"/>
            <a:ext cx="8825658" cy="861420"/>
          </a:xfrm>
        </p:spPr>
        <p:txBody>
          <a:bodyPr>
            <a:normAutofit/>
          </a:bodyPr>
          <a:lstStyle/>
          <a:p>
            <a:r>
              <a:rPr lang="fr-CH" sz="3600" dirty="0" smtClean="0"/>
              <a:t>Sierre région </a:t>
            </a:r>
            <a:endParaRPr lang="fr-CH" sz="36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9611" y="5735431"/>
            <a:ext cx="877900" cy="78645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9292" y="557349"/>
            <a:ext cx="6717450" cy="489937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03010" y="1055649"/>
            <a:ext cx="28041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 smtClean="0"/>
              <a:t>Comment favoriser la confiance en soi ?</a:t>
            </a:r>
            <a:endParaRPr lang="fr-CH" sz="2800" dirty="0"/>
          </a:p>
        </p:txBody>
      </p:sp>
      <p:sp>
        <p:nvSpPr>
          <p:cNvPr id="9" name="ZoneTexte 8"/>
          <p:cNvSpPr txBox="1"/>
          <p:nvPr/>
        </p:nvSpPr>
        <p:spPr>
          <a:xfrm>
            <a:off x="3108961" y="4748833"/>
            <a:ext cx="73664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000" dirty="0" smtClean="0">
                <a:solidFill>
                  <a:schemeClr val="bg1"/>
                </a:solidFill>
              </a:rPr>
              <a:t>Des parents 1</a:t>
            </a:r>
            <a:r>
              <a:rPr lang="fr-CH" sz="4000" baseline="30000" dirty="0" smtClean="0">
                <a:solidFill>
                  <a:schemeClr val="bg1"/>
                </a:solidFill>
              </a:rPr>
              <a:t>ers</a:t>
            </a:r>
            <a:r>
              <a:rPr lang="fr-CH" sz="4000" dirty="0" smtClean="0">
                <a:solidFill>
                  <a:schemeClr val="bg1"/>
                </a:solidFill>
              </a:rPr>
              <a:t> de cordée</a:t>
            </a:r>
            <a:endParaRPr lang="fr-CH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13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52549" y="1105988"/>
            <a:ext cx="34747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 smtClean="0"/>
              <a:t>Que faire pour que mon enfant s’apprécie?</a:t>
            </a:r>
            <a:endParaRPr lang="fr-CH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8142514" y="1404430"/>
            <a:ext cx="3926149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fr-CH" sz="2400" dirty="0" smtClean="0"/>
              <a:t>l’enfant apprend à faire seul.</a:t>
            </a:r>
          </a:p>
          <a:p>
            <a:pPr algn="just"/>
            <a:r>
              <a:rPr lang="fr-CH" sz="2400" dirty="0" smtClean="0"/>
              <a:t>(devoirs et leçons)</a:t>
            </a:r>
          </a:p>
          <a:p>
            <a:pPr algn="just"/>
            <a:endParaRPr lang="fr-CH" sz="2400" dirty="0" smtClean="0"/>
          </a:p>
          <a:p>
            <a:pPr marL="285750" indent="-285750" algn="just">
              <a:buFontTx/>
              <a:buChar char="-"/>
            </a:pPr>
            <a:r>
              <a:rPr lang="fr-CH" sz="2400" dirty="0" smtClean="0"/>
              <a:t>L’enfant comprend qu’il est capable </a:t>
            </a:r>
          </a:p>
          <a:p>
            <a:pPr algn="just"/>
            <a:r>
              <a:rPr lang="fr-CH" sz="2400" dirty="0" smtClean="0"/>
              <a:t>(le parent reconnait </a:t>
            </a:r>
            <a:r>
              <a:rPr lang="fr-CH" sz="2400" dirty="0"/>
              <a:t>s</a:t>
            </a:r>
            <a:r>
              <a:rPr lang="fr-CH" sz="2400" dirty="0" smtClean="0"/>
              <a:t>es compétences)</a:t>
            </a:r>
          </a:p>
          <a:p>
            <a:pPr algn="just"/>
            <a:endParaRPr lang="fr-CH" sz="2400" dirty="0" smtClean="0"/>
          </a:p>
          <a:p>
            <a:pPr marL="342900" indent="-342900" algn="just">
              <a:buFontTx/>
              <a:buChar char="-"/>
            </a:pPr>
            <a:r>
              <a:rPr lang="fr-CH" sz="2400" dirty="0" smtClean="0"/>
              <a:t>Attention aux étiquettes (croyances limitantes)</a:t>
            </a:r>
          </a:p>
          <a:p>
            <a:pPr marL="342900" indent="-342900" algn="just">
              <a:buFontTx/>
              <a:buChar char="-"/>
            </a:pPr>
            <a:endParaRPr lang="fr-CH" sz="2400" dirty="0"/>
          </a:p>
          <a:p>
            <a:pPr marL="342900" indent="-342900" algn="just">
              <a:buFontTx/>
              <a:buChar char="-"/>
            </a:pPr>
            <a:endParaRPr lang="fr-CH" sz="2400" dirty="0" smtClean="0"/>
          </a:p>
          <a:p>
            <a:pPr marL="285750" indent="-285750">
              <a:buFontTx/>
              <a:buChar char="-"/>
            </a:pPr>
            <a:endParaRPr lang="fr-CH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005" y="-139339"/>
            <a:ext cx="4975876" cy="705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32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0887" y="3177539"/>
            <a:ext cx="8825658" cy="3329581"/>
          </a:xfrm>
        </p:spPr>
        <p:txBody>
          <a:bodyPr/>
          <a:lstStyle/>
          <a:p>
            <a:r>
              <a:rPr lang="fr-CH" dirty="0" smtClean="0"/>
              <a:t>CCER</a:t>
            </a:r>
            <a:endParaRPr lang="fr-CH" i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37846" y="6128657"/>
            <a:ext cx="8825658" cy="861420"/>
          </a:xfrm>
        </p:spPr>
        <p:txBody>
          <a:bodyPr>
            <a:normAutofit/>
          </a:bodyPr>
          <a:lstStyle/>
          <a:p>
            <a:r>
              <a:rPr lang="fr-CH" sz="3600" dirty="0" smtClean="0"/>
              <a:t>Sierre région </a:t>
            </a:r>
            <a:endParaRPr lang="fr-CH" sz="36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9611" y="5735431"/>
            <a:ext cx="877900" cy="78645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03010" y="1055649"/>
            <a:ext cx="28041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 smtClean="0"/>
              <a:t>Que faire si mon enfant se sous-estime?</a:t>
            </a:r>
            <a:endParaRPr lang="fr-CH" sz="2800" dirty="0"/>
          </a:p>
        </p:txBody>
      </p:sp>
      <p:sp>
        <p:nvSpPr>
          <p:cNvPr id="9" name="ZoneTexte 8"/>
          <p:cNvSpPr txBox="1"/>
          <p:nvPr/>
        </p:nvSpPr>
        <p:spPr>
          <a:xfrm>
            <a:off x="3261359" y="5231887"/>
            <a:ext cx="79596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000" dirty="0" smtClean="0">
                <a:solidFill>
                  <a:schemeClr val="bg1"/>
                </a:solidFill>
              </a:rPr>
              <a:t>Comprendre          Accepter </a:t>
            </a:r>
            <a:endParaRPr lang="fr-CH" sz="4000" dirty="0">
              <a:solidFill>
                <a:schemeClr val="bg1"/>
              </a:solidFill>
            </a:endParaRPr>
          </a:p>
        </p:txBody>
      </p:sp>
      <p:sp>
        <p:nvSpPr>
          <p:cNvPr id="5" name="Non égal 4"/>
          <p:cNvSpPr/>
          <p:nvPr/>
        </p:nvSpPr>
        <p:spPr>
          <a:xfrm>
            <a:off x="6609805" y="5359408"/>
            <a:ext cx="1262743" cy="452845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1968" y="154365"/>
            <a:ext cx="5871802" cy="495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04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0887" y="3177539"/>
            <a:ext cx="8825658" cy="3329581"/>
          </a:xfrm>
        </p:spPr>
        <p:txBody>
          <a:bodyPr/>
          <a:lstStyle/>
          <a:p>
            <a:r>
              <a:rPr lang="fr-CH" dirty="0" smtClean="0"/>
              <a:t>CCER</a:t>
            </a:r>
            <a:endParaRPr lang="fr-CH" i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37846" y="6128657"/>
            <a:ext cx="8825658" cy="861420"/>
          </a:xfrm>
        </p:spPr>
        <p:txBody>
          <a:bodyPr>
            <a:normAutofit/>
          </a:bodyPr>
          <a:lstStyle/>
          <a:p>
            <a:r>
              <a:rPr lang="fr-CH" sz="3600" dirty="0" smtClean="0"/>
              <a:t>Sierre région </a:t>
            </a:r>
            <a:endParaRPr lang="fr-CH" sz="36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9611" y="5735431"/>
            <a:ext cx="877900" cy="78645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03010" y="1055649"/>
            <a:ext cx="28041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 smtClean="0"/>
              <a:t>Que faire si mon enfant se sous-estime?</a:t>
            </a:r>
            <a:endParaRPr lang="fr-CH" sz="2800" dirty="0"/>
          </a:p>
        </p:txBody>
      </p:sp>
      <p:sp>
        <p:nvSpPr>
          <p:cNvPr id="9" name="ZoneTexte 8"/>
          <p:cNvSpPr txBox="1"/>
          <p:nvPr/>
        </p:nvSpPr>
        <p:spPr>
          <a:xfrm>
            <a:off x="4356734" y="5291757"/>
            <a:ext cx="79596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000" dirty="0" smtClean="0">
                <a:solidFill>
                  <a:schemeClr val="bg1"/>
                </a:solidFill>
              </a:rPr>
              <a:t>Quel sens choisit-il?</a:t>
            </a:r>
            <a:endParaRPr lang="fr-CH" sz="4000" dirty="0">
              <a:solidFill>
                <a:schemeClr val="bg1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4126" y="1006398"/>
            <a:ext cx="7752330" cy="3998450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3013104" y="926635"/>
            <a:ext cx="3675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dirty="0" smtClean="0">
                <a:solidFill>
                  <a:schemeClr val="bg1"/>
                </a:solidFill>
              </a:rPr>
              <a:t>pouvoir</a:t>
            </a:r>
            <a:endParaRPr lang="fr-CH" sz="4800" dirty="0">
              <a:solidFill>
                <a:schemeClr val="bg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032759" y="4028106"/>
            <a:ext cx="2647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dirty="0" smtClean="0">
                <a:solidFill>
                  <a:schemeClr val="accent1"/>
                </a:solidFill>
              </a:rPr>
              <a:t>pouvoir</a:t>
            </a:r>
            <a:endParaRPr lang="fr-CH" sz="4800" dirty="0">
              <a:solidFill>
                <a:schemeClr val="accent1"/>
              </a:solidFill>
            </a:endParaRPr>
          </a:p>
        </p:txBody>
      </p:sp>
      <p:sp>
        <p:nvSpPr>
          <p:cNvPr id="20" name="Moins 19"/>
          <p:cNvSpPr/>
          <p:nvPr/>
        </p:nvSpPr>
        <p:spPr>
          <a:xfrm>
            <a:off x="2765800" y="4443604"/>
            <a:ext cx="2790825" cy="137921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ZoneTexte 20"/>
          <p:cNvSpPr txBox="1"/>
          <p:nvPr/>
        </p:nvSpPr>
        <p:spPr>
          <a:xfrm>
            <a:off x="5886450" y="845473"/>
            <a:ext cx="2657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dirty="0" smtClean="0">
                <a:solidFill>
                  <a:schemeClr val="accent1"/>
                </a:solidFill>
              </a:rPr>
              <a:t>subir</a:t>
            </a:r>
            <a:endParaRPr lang="fr-CH" sz="4800" dirty="0">
              <a:solidFill>
                <a:schemeClr val="accent1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5886450" y="3996494"/>
            <a:ext cx="27480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dirty="0" smtClean="0">
                <a:solidFill>
                  <a:schemeClr val="bg1"/>
                </a:solidFill>
              </a:rPr>
              <a:t>agir</a:t>
            </a:r>
            <a:endParaRPr lang="fr-CH" sz="4800" dirty="0">
              <a:solidFill>
                <a:schemeClr val="bg1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7944012" y="845473"/>
            <a:ext cx="2426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dirty="0" smtClean="0">
                <a:solidFill>
                  <a:schemeClr val="bg1"/>
                </a:solidFill>
              </a:rPr>
              <a:t>parole</a:t>
            </a:r>
            <a:endParaRPr lang="fr-CH" sz="4800" dirty="0">
              <a:solidFill>
                <a:schemeClr val="bg1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8042333" y="3996493"/>
            <a:ext cx="23199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dirty="0" smtClean="0">
                <a:solidFill>
                  <a:schemeClr val="bg1"/>
                </a:solidFill>
              </a:rPr>
              <a:t>action</a:t>
            </a:r>
            <a:endParaRPr lang="fr-CH" sz="4800" dirty="0">
              <a:solidFill>
                <a:schemeClr val="bg1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068481" y="132437"/>
            <a:ext cx="56935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Roues de la réussite</a:t>
            </a:r>
            <a:endParaRPr lang="fr-CH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718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0887" y="3177539"/>
            <a:ext cx="8825658" cy="3329581"/>
          </a:xfrm>
        </p:spPr>
        <p:txBody>
          <a:bodyPr/>
          <a:lstStyle/>
          <a:p>
            <a:r>
              <a:rPr lang="fr-CH" dirty="0" smtClean="0"/>
              <a:t>CCER</a:t>
            </a:r>
            <a:endParaRPr lang="fr-CH" i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37846" y="6128657"/>
            <a:ext cx="8825658" cy="861420"/>
          </a:xfrm>
        </p:spPr>
        <p:txBody>
          <a:bodyPr>
            <a:normAutofit/>
          </a:bodyPr>
          <a:lstStyle/>
          <a:p>
            <a:r>
              <a:rPr lang="fr-CH" sz="3600" dirty="0" smtClean="0"/>
              <a:t>Sierre région </a:t>
            </a:r>
            <a:endParaRPr lang="fr-CH" sz="36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9611" y="5735431"/>
            <a:ext cx="877900" cy="78645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03010" y="1055649"/>
            <a:ext cx="35117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 smtClean="0"/>
              <a:t>Comment favoriser l’intégration de mon enfant ?</a:t>
            </a:r>
            <a:endParaRPr lang="fr-CH" sz="2800" dirty="0"/>
          </a:p>
        </p:txBody>
      </p:sp>
      <p:sp>
        <p:nvSpPr>
          <p:cNvPr id="9" name="ZoneTexte 8"/>
          <p:cNvSpPr txBox="1"/>
          <p:nvPr/>
        </p:nvSpPr>
        <p:spPr>
          <a:xfrm>
            <a:off x="3786549" y="1055649"/>
            <a:ext cx="79909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just">
              <a:buFontTx/>
              <a:buChar char="-"/>
            </a:pPr>
            <a:r>
              <a:rPr lang="fr-CH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Activité parascolaire</a:t>
            </a:r>
          </a:p>
          <a:p>
            <a:pPr marL="685800" indent="-685800" algn="just">
              <a:buFontTx/>
              <a:buChar char="-"/>
            </a:pPr>
            <a:r>
              <a:rPr lang="fr-CH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Moments avec ses pairs</a:t>
            </a:r>
          </a:p>
          <a:p>
            <a:pPr marL="685800" indent="-685800" algn="just">
              <a:buFontTx/>
              <a:buChar char="-"/>
            </a:pPr>
            <a:r>
              <a:rPr lang="fr-CH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fr-CH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onception du vivre-ensemble</a:t>
            </a:r>
            <a:endParaRPr lang="fr-CH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786549" y="4800281"/>
            <a:ext cx="44485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Sanctionner </a:t>
            </a:r>
            <a:endParaRPr lang="fr-CH" sz="48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Non égal 11"/>
          <p:cNvSpPr/>
          <p:nvPr/>
        </p:nvSpPr>
        <p:spPr>
          <a:xfrm>
            <a:off x="7504573" y="5080942"/>
            <a:ext cx="1262743" cy="452845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972915" y="4819044"/>
            <a:ext cx="44485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Punir</a:t>
            </a:r>
            <a:endParaRPr lang="fr-CH" sz="48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20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0887" y="3177539"/>
            <a:ext cx="8825658" cy="3329581"/>
          </a:xfrm>
        </p:spPr>
        <p:txBody>
          <a:bodyPr/>
          <a:lstStyle/>
          <a:p>
            <a:r>
              <a:rPr lang="fr-CH" dirty="0" smtClean="0"/>
              <a:t>CCER</a:t>
            </a:r>
            <a:endParaRPr lang="fr-CH" i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37846" y="6128657"/>
            <a:ext cx="8825658" cy="861420"/>
          </a:xfrm>
        </p:spPr>
        <p:txBody>
          <a:bodyPr>
            <a:normAutofit/>
          </a:bodyPr>
          <a:lstStyle/>
          <a:p>
            <a:r>
              <a:rPr lang="fr-CH" sz="3600" dirty="0" smtClean="0"/>
              <a:t>Sierre région </a:t>
            </a:r>
            <a:endParaRPr lang="fr-CH" sz="36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9611" y="5735431"/>
            <a:ext cx="877900" cy="78645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03010" y="1055649"/>
            <a:ext cx="2804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 smtClean="0"/>
              <a:t>Activités parascolaires?</a:t>
            </a:r>
            <a:endParaRPr lang="fr-CH" sz="2800" dirty="0"/>
          </a:p>
        </p:txBody>
      </p:sp>
      <p:sp>
        <p:nvSpPr>
          <p:cNvPr id="9" name="ZoneTexte 8"/>
          <p:cNvSpPr txBox="1"/>
          <p:nvPr/>
        </p:nvSpPr>
        <p:spPr>
          <a:xfrm>
            <a:off x="3786550" y="1055649"/>
            <a:ext cx="73664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CH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découvre mes Etats à travers l’activité et le contact avec les autres!</a:t>
            </a:r>
            <a:endParaRPr lang="fr-CH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743450" y="3522092"/>
            <a:ext cx="2600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dirty="0" smtClean="0">
                <a:solidFill>
                  <a:srgbClr val="FF0000"/>
                </a:solidFill>
              </a:rPr>
              <a:t>Maître</a:t>
            </a:r>
            <a:endParaRPr lang="fr-CH" sz="4800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347753" y="3510955"/>
            <a:ext cx="2600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Artiste</a:t>
            </a:r>
            <a:endParaRPr lang="fr-CH" sz="48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043612" y="4652214"/>
            <a:ext cx="2600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dirty="0" smtClean="0">
                <a:solidFill>
                  <a:schemeClr val="bg1"/>
                </a:solidFill>
              </a:rPr>
              <a:t>Corps</a:t>
            </a:r>
            <a:endParaRPr lang="fr-CH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45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0887" y="3177539"/>
            <a:ext cx="8825658" cy="3329581"/>
          </a:xfrm>
        </p:spPr>
        <p:txBody>
          <a:bodyPr/>
          <a:lstStyle/>
          <a:p>
            <a:r>
              <a:rPr lang="fr-CH" dirty="0" smtClean="0"/>
              <a:t>CCER</a:t>
            </a:r>
            <a:endParaRPr lang="fr-CH" i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37846" y="6128657"/>
            <a:ext cx="8825658" cy="861420"/>
          </a:xfrm>
        </p:spPr>
        <p:txBody>
          <a:bodyPr>
            <a:normAutofit/>
          </a:bodyPr>
          <a:lstStyle/>
          <a:p>
            <a:r>
              <a:rPr lang="fr-CH" sz="3600" dirty="0" smtClean="0"/>
              <a:t>Sierre région </a:t>
            </a:r>
            <a:endParaRPr lang="fr-CH" sz="36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9611" y="5735431"/>
            <a:ext cx="877900" cy="78645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03010" y="1055649"/>
            <a:ext cx="28640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 smtClean="0"/>
              <a:t>Comment favoriser l’intégration de mon enfant ?</a:t>
            </a:r>
            <a:endParaRPr lang="fr-CH" sz="28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7050" y="494307"/>
            <a:ext cx="8983078" cy="440055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200525" y="5027545"/>
            <a:ext cx="7419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000" dirty="0" smtClean="0"/>
              <a:t>Responsabiliser son enfant</a:t>
            </a:r>
            <a:endParaRPr lang="fr-CH" sz="4000" dirty="0"/>
          </a:p>
        </p:txBody>
      </p:sp>
    </p:spTree>
    <p:extLst>
      <p:ext uri="{BB962C8B-B14F-4D97-AF65-F5344CB8AC3E}">
        <p14:creationId xmlns:p14="http://schemas.microsoft.com/office/powerpoint/2010/main" val="139756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329</Words>
  <Application>Microsoft Office PowerPoint</Application>
  <PresentationFormat>Grand écran</PresentationFormat>
  <Paragraphs>104</Paragraphs>
  <Slides>13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Californian FB</vt:lpstr>
      <vt:lpstr>Century Gothic</vt:lpstr>
      <vt:lpstr>Wingdings 3</vt:lpstr>
      <vt:lpstr>Ion</vt:lpstr>
      <vt:lpstr>Confiance en soi Estime de soi</vt:lpstr>
      <vt:lpstr>CCER</vt:lpstr>
      <vt:lpstr>CCER</vt:lpstr>
      <vt:lpstr>Présentation PowerPoint</vt:lpstr>
      <vt:lpstr>CCER</vt:lpstr>
      <vt:lpstr>CCER</vt:lpstr>
      <vt:lpstr>CCER</vt:lpstr>
      <vt:lpstr>CCER</vt:lpstr>
      <vt:lpstr>CCER</vt:lpstr>
      <vt:lpstr>CCER</vt:lpstr>
      <vt:lpstr>CCER</vt:lpstr>
      <vt:lpstr>CCER</vt:lpstr>
      <vt:lpstr>CCER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CCER</dc:title>
  <dc:creator>Theytaz Vincent</dc:creator>
  <cp:lastModifiedBy>Theytaz Vincent</cp:lastModifiedBy>
  <cp:revision>48</cp:revision>
  <cp:lastPrinted>2018-03-13T14:24:48Z</cp:lastPrinted>
  <dcterms:created xsi:type="dcterms:W3CDTF">2017-09-21T04:49:27Z</dcterms:created>
  <dcterms:modified xsi:type="dcterms:W3CDTF">2018-03-29T12:18:46Z</dcterms:modified>
</cp:coreProperties>
</file>